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3" r:id="rId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1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1" cy="481727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1" cy="481727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5A748299-158D-45D7-8AF2-DE04FC66BB0C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1" cy="481726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1" cy="481726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E1537CEB-0250-433D-89C8-A43F45F3096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5203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C3F7-8F39-43D5-9F60-F5B405284164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8B5-76D8-467F-A213-339311F8A5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00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C3F7-8F39-43D5-9F60-F5B405284164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8B5-76D8-467F-A213-339311F8A5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274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C3F7-8F39-43D5-9F60-F5B405284164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8B5-76D8-467F-A213-339311F8A5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3581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C3F7-8F39-43D5-9F60-F5B405284164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8B5-76D8-467F-A213-339311F8A5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7720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C3F7-8F39-43D5-9F60-F5B405284164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8B5-76D8-467F-A213-339311F8A5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099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C3F7-8F39-43D5-9F60-F5B405284164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8B5-76D8-467F-A213-339311F8A5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805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C3F7-8F39-43D5-9F60-F5B405284164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8B5-76D8-467F-A213-339311F8A5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078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C3F7-8F39-43D5-9F60-F5B405284164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8B5-76D8-467F-A213-339311F8A5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452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C3F7-8F39-43D5-9F60-F5B405284164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8B5-76D8-467F-A213-339311F8A5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835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C3F7-8F39-43D5-9F60-F5B405284164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8B5-76D8-467F-A213-339311F8A5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9496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C3F7-8F39-43D5-9F60-F5B405284164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E8B5-76D8-467F-A213-339311F8A5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229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6C3F7-8F39-43D5-9F60-F5B405284164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7E8B5-76D8-467F-A213-339311F8A5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088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5"/>
            <a:ext cx="12222776" cy="4033516"/>
          </a:xfr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17714" y="4096556"/>
            <a:ext cx="7302759" cy="244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CA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a “Giving Stream”?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CA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are three areas of ministry that are  </a:t>
            </a:r>
            <a:r>
              <a:rPr lang="en-CA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</a:t>
            </a:r>
            <a:r>
              <a:rPr lang="en-CA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priority for us as a movement – we call them “Giving Streams</a:t>
            </a:r>
            <a:r>
              <a:rPr lang="en-CA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.” They are </a:t>
            </a:r>
            <a:r>
              <a:rPr lang="en-CA" sz="25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Global Ministries, Church Planting and Leadership Development</a:t>
            </a:r>
            <a:r>
              <a:rPr lang="en-CA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CA" sz="2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47045" y="4189450"/>
            <a:ext cx="40774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Give to the Stream</a:t>
            </a:r>
          </a:p>
          <a:p>
            <a:r>
              <a:rPr lang="en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Donate through YOUR church and indicate that you would like to </a:t>
            </a:r>
          </a:p>
          <a:p>
            <a:r>
              <a:rPr lang="en-CA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contribute to </a:t>
            </a:r>
            <a:r>
              <a:rPr lang="en-CA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“Global Ministries, Church Planting or Leadership Development.”</a:t>
            </a:r>
            <a:endParaRPr lang="en-CA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2675" y="5822473"/>
            <a:ext cx="681848" cy="8395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826760" y="6204152"/>
            <a:ext cx="2303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14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Free Methodist Church in Canada</a:t>
            </a:r>
            <a:endParaRPr lang="en-CA" sz="14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9568541" y="1395265"/>
            <a:ext cx="2188029" cy="23055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9358605" y="1509415"/>
            <a:ext cx="25752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i="1" dirty="0" smtClean="0">
                <a:solidFill>
                  <a:schemeClr val="bg1"/>
                </a:solidFill>
              </a:rPr>
              <a:t>Let’s</a:t>
            </a:r>
            <a:r>
              <a:rPr lang="en-CA" sz="24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C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</a:t>
            </a:r>
            <a:r>
              <a:rPr lang="en-C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C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Kingdom</a:t>
            </a:r>
          </a:p>
          <a:p>
            <a:pPr algn="ctr"/>
            <a:r>
              <a:rPr lang="en-C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Influence</a:t>
            </a:r>
          </a:p>
          <a:p>
            <a:pPr algn="ctr"/>
            <a:r>
              <a:rPr lang="en-CA" sz="2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Together</a:t>
            </a:r>
            <a:endParaRPr lang="en-CA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3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81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Howden</dc:creator>
  <cp:lastModifiedBy>Lisa Howden</cp:lastModifiedBy>
  <cp:revision>27</cp:revision>
  <cp:lastPrinted>2015-09-25T14:57:08Z</cp:lastPrinted>
  <dcterms:created xsi:type="dcterms:W3CDTF">2015-09-24T16:34:41Z</dcterms:created>
  <dcterms:modified xsi:type="dcterms:W3CDTF">2015-09-28T17:04:08Z</dcterms:modified>
</cp:coreProperties>
</file>