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3" r:id="rId1"/>
    <p:sldMasterId id="2147483821" r:id="rId2"/>
  </p:sldMasterIdLst>
  <p:sldIdLst>
    <p:sldId id="266" r:id="rId3"/>
    <p:sldId id="267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3" r:id="rId13"/>
    <p:sldId id="269" r:id="rId14"/>
    <p:sldId id="268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999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0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DD195A23-7852-4A63-9C7D-D3EAB7B63D5D}" type="datetimeFigureOut">
              <a:rPr lang="en-CA" smtClean="0"/>
              <a:t>3/30/15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76404731-7868-4126-894B-00BE1BCF3A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1002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5A23-7852-4A63-9C7D-D3EAB7B63D5D}" type="datetimeFigureOut">
              <a:rPr lang="en-CA" smtClean="0"/>
              <a:t>3/30/15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04731-7868-4126-894B-00BE1BCF3A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2107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D195A23-7852-4A63-9C7D-D3EAB7B63D5D}" type="datetimeFigureOut">
              <a:rPr lang="en-CA" smtClean="0"/>
              <a:t>3/30/15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6404731-7868-4126-894B-00BE1BCF3A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819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D195A23-7852-4A63-9C7D-D3EAB7B63D5D}" type="datetimeFigureOut">
              <a:rPr lang="en-CA" smtClean="0"/>
              <a:t>3/30/15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6404731-7868-4126-894B-00BE1BCF3AE3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3664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D195A23-7852-4A63-9C7D-D3EAB7B63D5D}" type="datetimeFigureOut">
              <a:rPr lang="en-CA" smtClean="0"/>
              <a:t>3/30/15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6404731-7868-4126-894B-00BE1BCF3A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494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5A23-7852-4A63-9C7D-D3EAB7B63D5D}" type="datetimeFigureOut">
              <a:rPr lang="en-CA" smtClean="0"/>
              <a:t>3/30/15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04731-7868-4126-894B-00BE1BCF3A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8787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5A23-7852-4A63-9C7D-D3EAB7B63D5D}" type="datetimeFigureOut">
              <a:rPr lang="en-CA" smtClean="0"/>
              <a:t>3/30/15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04731-7868-4126-894B-00BE1BCF3A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9603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5A23-7852-4A63-9C7D-D3EAB7B63D5D}" type="datetimeFigureOut">
              <a:rPr lang="en-CA" smtClean="0"/>
              <a:t>3/30/15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04731-7868-4126-894B-00BE1BCF3A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0222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D195A23-7852-4A63-9C7D-D3EAB7B63D5D}" type="datetimeFigureOut">
              <a:rPr lang="en-CA" smtClean="0"/>
              <a:t>3/30/15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6404731-7868-4126-894B-00BE1BCF3A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373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A8E3-DD21-4A3C-AB46-F8081B2BC5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8E86F-627E-4445-8164-C74EAD2B86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698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A8E3-DD21-4A3C-AB46-F8081B2BC5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8E86F-627E-4445-8164-C74EAD2B86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681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5A23-7852-4A63-9C7D-D3EAB7B63D5D}" type="datetimeFigureOut">
              <a:rPr lang="en-CA" smtClean="0"/>
              <a:t>3/30/15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04731-7868-4126-894B-00BE1BCF3A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9860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A8E3-DD21-4A3C-AB46-F8081B2BC5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8E86F-627E-4445-8164-C74EAD2B86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454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A8E3-DD21-4A3C-AB46-F8081B2BC5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8E86F-627E-4445-8164-C74EAD2B86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49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A8E3-DD21-4A3C-AB46-F8081B2BC5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8E86F-627E-4445-8164-C74EAD2B86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0307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A8E3-DD21-4A3C-AB46-F8081B2BC5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8E86F-627E-4445-8164-C74EAD2B86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05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A8E3-DD21-4A3C-AB46-F8081B2BC5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8E86F-627E-4445-8164-C74EAD2B86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359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A8E3-DD21-4A3C-AB46-F8081B2BC5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8E86F-627E-4445-8164-C74EAD2B86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1962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A8E3-DD21-4A3C-AB46-F8081B2BC5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8E86F-627E-4445-8164-C74EAD2B86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9387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A8E3-DD21-4A3C-AB46-F8081B2BC5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8E86F-627E-4445-8164-C74EAD2B86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560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A8E3-DD21-4A3C-AB46-F8081B2BC5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8E86F-627E-4445-8164-C74EAD2B86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01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D195A23-7852-4A63-9C7D-D3EAB7B63D5D}" type="datetimeFigureOut">
              <a:rPr lang="en-CA" smtClean="0"/>
              <a:t>3/30/15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6404731-7868-4126-894B-00BE1BCF3A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9521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5A23-7852-4A63-9C7D-D3EAB7B63D5D}" type="datetimeFigureOut">
              <a:rPr lang="en-CA" smtClean="0"/>
              <a:t>3/30/15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04731-7868-4126-894B-00BE1BCF3A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3461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5A23-7852-4A63-9C7D-D3EAB7B63D5D}" type="datetimeFigureOut">
              <a:rPr lang="en-CA" smtClean="0"/>
              <a:t>3/30/15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04731-7868-4126-894B-00BE1BCF3A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9672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5A23-7852-4A63-9C7D-D3EAB7B63D5D}" type="datetimeFigureOut">
              <a:rPr lang="en-CA" smtClean="0"/>
              <a:t>3/30/15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04731-7868-4126-894B-00BE1BCF3A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6832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5A23-7852-4A63-9C7D-D3EAB7B63D5D}" type="datetimeFigureOut">
              <a:rPr lang="en-CA" smtClean="0"/>
              <a:t>3/30/15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04731-7868-4126-894B-00BE1BCF3A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8718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5A23-7852-4A63-9C7D-D3EAB7B63D5D}" type="datetimeFigureOut">
              <a:rPr lang="en-CA" smtClean="0"/>
              <a:t>3/30/15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04731-7868-4126-894B-00BE1BCF3A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1023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5A23-7852-4A63-9C7D-D3EAB7B63D5D}" type="datetimeFigureOut">
              <a:rPr lang="en-CA" smtClean="0"/>
              <a:t>3/30/15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04731-7868-4126-894B-00BE1BCF3A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4814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95A23-7852-4A63-9C7D-D3EAB7B63D5D}" type="datetimeFigureOut">
              <a:rPr lang="en-CA" smtClean="0"/>
              <a:t>3/30/15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04731-7868-4126-894B-00BE1BCF3AE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97676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BA8E3-DD21-4A3C-AB46-F8081B2BC5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8E86F-627E-4445-8164-C74EAD2B86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417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b="15851"/>
          <a:stretch/>
        </p:blipFill>
        <p:spPr>
          <a:xfrm>
            <a:off x="0" y="0"/>
            <a:ext cx="12192000" cy="6873073"/>
          </a:xfrm>
        </p:spPr>
      </p:pic>
      <p:sp>
        <p:nvSpPr>
          <p:cNvPr id="5" name="TextBox 4"/>
          <p:cNvSpPr txBox="1"/>
          <p:nvPr/>
        </p:nvSpPr>
        <p:spPr>
          <a:xfrm>
            <a:off x="328291" y="579890"/>
            <a:ext cx="8963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>
                <a:solidFill>
                  <a:srgbClr val="FFFF00"/>
                </a:solidFill>
              </a:rPr>
              <a:t>Regional Gatherings 2015 </a:t>
            </a:r>
          </a:p>
        </p:txBody>
      </p:sp>
    </p:spTree>
    <p:extLst>
      <p:ext uri="{BB962C8B-B14F-4D97-AF65-F5344CB8AC3E}">
        <p14:creationId xmlns:p14="http://schemas.microsoft.com/office/powerpoint/2010/main" val="314856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0795"/>
          <a:stretch/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6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527" cy="61003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08584"/>
            <a:ext cx="9144000" cy="1151914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harlesworth" panose="04060705040702020204" pitchFamily="82" charset="0"/>
              </a:rPr>
              <a:t>The Wesleyan Way</a:t>
            </a:r>
            <a:endParaRPr lang="en-US" dirty="0">
              <a:solidFill>
                <a:schemeClr val="bg1"/>
              </a:solidFill>
              <a:latin typeface="Charlesworth" panose="04060705040702020204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794381" y="5170770"/>
            <a:ext cx="9144000" cy="559655"/>
          </a:xfrm>
        </p:spPr>
        <p:txBody>
          <a:bodyPr/>
          <a:lstStyle/>
          <a:p>
            <a:r>
              <a:rPr lang="en-US" i="1" dirty="0" smtClean="0">
                <a:solidFill>
                  <a:schemeClr val="bg1"/>
                </a:solidFill>
              </a:rPr>
              <a:t>Making Disciples for Missional Living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46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" t="2724" r="82" b="50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5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454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10203" y="1868993"/>
            <a:ext cx="1139042" cy="381838"/>
          </a:xfrm>
          <a:prstGeom prst="rect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6195383" y="1868993"/>
            <a:ext cx="1082240" cy="381838"/>
          </a:xfrm>
          <a:prstGeom prst="rect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016" y="1781311"/>
            <a:ext cx="900622" cy="5688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37547" y="530796"/>
            <a:ext cx="679319" cy="258344"/>
          </a:xfrm>
          <a:prstGeom prst="rect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59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402" y="149232"/>
            <a:ext cx="11107189" cy="1293028"/>
          </a:xfrm>
        </p:spPr>
        <p:txBody>
          <a:bodyPr/>
          <a:lstStyle/>
          <a:p>
            <a:r>
              <a:rPr lang="en-CA" b="1" dirty="0"/>
              <a:t>A Wonderful Story of God’s Provision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102" y="1442260"/>
            <a:ext cx="10963794" cy="4626796"/>
          </a:xfrm>
        </p:spPr>
        <p:txBody>
          <a:bodyPr>
            <a:normAutofit/>
          </a:bodyPr>
          <a:lstStyle/>
          <a:p>
            <a:r>
              <a:rPr lang="en-CA" sz="2800" b="1" dirty="0"/>
              <a:t>2014 budget (a deficit!!)	 	</a:t>
            </a:r>
            <a:r>
              <a:rPr lang="en-CA" sz="2800" b="1" dirty="0">
                <a:solidFill>
                  <a:srgbClr val="FF0000"/>
                </a:solidFill>
              </a:rPr>
              <a:t>-$</a:t>
            </a:r>
            <a:r>
              <a:rPr lang="en-CA" sz="2800" b="1" dirty="0" smtClean="0">
                <a:solidFill>
                  <a:srgbClr val="FF0000"/>
                </a:solidFill>
              </a:rPr>
              <a:t>221,985</a:t>
            </a:r>
          </a:p>
          <a:p>
            <a:r>
              <a:rPr lang="fr-FR" sz="2800" b="1" dirty="0" err="1"/>
              <a:t>December</a:t>
            </a:r>
            <a:r>
              <a:rPr lang="fr-FR" sz="2800" b="1" dirty="0"/>
              <a:t> 31, 2014 Balance	</a:t>
            </a:r>
            <a:r>
              <a:rPr lang="fr-FR" sz="2800" b="1" dirty="0" smtClean="0">
                <a:solidFill>
                  <a:srgbClr val="00B050"/>
                </a:solidFill>
              </a:rPr>
              <a:t>   </a:t>
            </a:r>
            <a:r>
              <a:rPr lang="fr-FR" sz="2800" b="1" dirty="0">
                <a:solidFill>
                  <a:srgbClr val="00B050"/>
                </a:solidFill>
              </a:rPr>
              <a:t>$</a:t>
            </a:r>
            <a:r>
              <a:rPr lang="fr-FR" sz="2800" b="1" dirty="0" smtClean="0">
                <a:solidFill>
                  <a:srgbClr val="00B050"/>
                </a:solidFill>
              </a:rPr>
              <a:t>56,200</a:t>
            </a:r>
            <a:endParaRPr lang="fr-FR" sz="28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FFFF00"/>
                </a:solidFill>
              </a:rPr>
              <a:t>How did that happen???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Core Giving</a:t>
            </a:r>
            <a:endParaRPr lang="en-CA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CA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2014 Core budget </a:t>
            </a:r>
            <a:r>
              <a:rPr lang="en-CA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	</a:t>
            </a:r>
            <a:r>
              <a:rPr lang="en-CA" sz="2800" b="1" dirty="0"/>
              <a:t>	</a:t>
            </a:r>
            <a:r>
              <a:rPr lang="en-CA" sz="2800" b="1" dirty="0" smtClean="0"/>
              <a:t>	$1,228,240</a:t>
            </a:r>
          </a:p>
          <a:p>
            <a:r>
              <a:rPr lang="en-CA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2014 Core receipts	</a:t>
            </a:r>
            <a:r>
              <a:rPr lang="en-CA" sz="2800" b="1" dirty="0"/>
              <a:t>	</a:t>
            </a:r>
            <a:r>
              <a:rPr lang="en-CA" sz="2800" b="1" dirty="0" smtClean="0"/>
              <a:t>	</a:t>
            </a:r>
            <a:r>
              <a:rPr lang="en-CA" sz="2800" b="1" dirty="0" smtClean="0">
                <a:solidFill>
                  <a:srgbClr val="00B050"/>
                </a:solidFill>
              </a:rPr>
              <a:t>$</a:t>
            </a:r>
            <a:r>
              <a:rPr lang="en-CA" sz="2800" b="1" dirty="0">
                <a:solidFill>
                  <a:srgbClr val="00B050"/>
                </a:solidFill>
              </a:rPr>
              <a:t>1,257,332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Underspending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00B0F0"/>
                </a:solidFill>
              </a:rPr>
              <a:t>NLT in home offices – office rental </a:t>
            </a:r>
            <a:r>
              <a:rPr lang="en-US" sz="2800" b="1" dirty="0" smtClean="0">
                <a:solidFill>
                  <a:srgbClr val="00B0F0"/>
                </a:solidFill>
              </a:rPr>
              <a:t>income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0070C0"/>
                </a:solidFill>
              </a:rPr>
              <a:t>Investment </a:t>
            </a:r>
            <a:r>
              <a:rPr lang="en-US" sz="2800" b="1" dirty="0">
                <a:solidFill>
                  <a:srgbClr val="0070C0"/>
                </a:solidFill>
              </a:rPr>
              <a:t>income</a:t>
            </a:r>
          </a:p>
          <a:p>
            <a:pPr marL="0" indent="0">
              <a:buNone/>
            </a:pPr>
            <a:endParaRPr lang="en-US" sz="2400" b="1" dirty="0"/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400" b="1" dirty="0"/>
          </a:p>
          <a:p>
            <a:endParaRPr lang="en-CA" sz="2400" b="1" dirty="0"/>
          </a:p>
          <a:p>
            <a:endParaRPr lang="en-CA" sz="2400" b="1" dirty="0">
              <a:solidFill>
                <a:srgbClr val="FF0000"/>
              </a:solidFill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3787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" b="26407"/>
          <a:stretch/>
        </p:blipFill>
        <p:spPr>
          <a:xfrm>
            <a:off x="0" y="0"/>
            <a:ext cx="12192000" cy="6873073"/>
          </a:xfrm>
        </p:spPr>
      </p:pic>
      <p:sp>
        <p:nvSpPr>
          <p:cNvPr id="6" name="TextBox 5"/>
          <p:cNvSpPr txBox="1"/>
          <p:nvPr/>
        </p:nvSpPr>
        <p:spPr>
          <a:xfrm>
            <a:off x="298498" y="503958"/>
            <a:ext cx="115950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i="1" dirty="0">
                <a:solidFill>
                  <a:srgbClr val="FFFF00"/>
                </a:solidFill>
              </a:rPr>
              <a:t>What is the Holy Spirit saying to local church leaders about </a:t>
            </a:r>
            <a:endParaRPr lang="en-CA" sz="5400" i="1" dirty="0" smtClean="0">
              <a:solidFill>
                <a:srgbClr val="FFFF00"/>
              </a:solidFill>
            </a:endParaRPr>
          </a:p>
          <a:p>
            <a:pPr algn="ctr"/>
            <a:r>
              <a:rPr lang="en-CA" sz="5400" b="1" i="1" dirty="0" smtClean="0">
                <a:solidFill>
                  <a:srgbClr val="FFFF00"/>
                </a:solidFill>
              </a:rPr>
              <a:t>“</a:t>
            </a:r>
            <a:r>
              <a:rPr lang="en-CA" sz="5400" b="1" i="1" dirty="0">
                <a:solidFill>
                  <a:srgbClr val="FFFF00"/>
                </a:solidFill>
              </a:rPr>
              <a:t>Next Steps” </a:t>
            </a:r>
            <a:r>
              <a:rPr lang="en-CA" sz="5400" i="1" dirty="0">
                <a:solidFill>
                  <a:srgbClr val="FFFF00"/>
                </a:solidFill>
              </a:rPr>
              <a:t>together?</a:t>
            </a:r>
          </a:p>
        </p:txBody>
      </p:sp>
    </p:spTree>
    <p:extLst>
      <p:ext uri="{BB962C8B-B14F-4D97-AF65-F5344CB8AC3E}">
        <p14:creationId xmlns:p14="http://schemas.microsoft.com/office/powerpoint/2010/main" val="231939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911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3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2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4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6795"/>
          <a:stretch/>
        </p:blipFill>
        <p:spPr>
          <a:xfrm>
            <a:off x="-78660" y="-1"/>
            <a:ext cx="1227066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1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" t="62515" r="12680" b="165"/>
          <a:stretch/>
        </p:blipFill>
        <p:spPr>
          <a:xfrm>
            <a:off x="1" y="0"/>
            <a:ext cx="12182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2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4808</TotalTime>
  <Words>40</Words>
  <Application>Microsoft Office PowerPoint</Application>
  <PresentationFormat>Widescreen</PresentationFormat>
  <Paragraphs>18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Charlesworth</vt:lpstr>
      <vt:lpstr>Wingdings</vt:lpstr>
      <vt:lpstr>Vapor Trail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Wesleyan Way</vt:lpstr>
      <vt:lpstr>PowerPoint Presentation</vt:lpstr>
      <vt:lpstr>PowerPoint Presentation</vt:lpstr>
      <vt:lpstr>A Wonderful Story of God’s Provision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Une histoire merveilleuse des provisions de Dieu</dc:title>
  <dc:creator>Lisa J. Howden</dc:creator>
  <cp:lastModifiedBy>Lisa J. Howden</cp:lastModifiedBy>
  <cp:revision>40</cp:revision>
  <dcterms:created xsi:type="dcterms:W3CDTF">2015-03-18T20:17:01Z</dcterms:created>
  <dcterms:modified xsi:type="dcterms:W3CDTF">2015-03-30T18:30:44Z</dcterms:modified>
</cp:coreProperties>
</file>